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61" r:id="rId4"/>
    <p:sldId id="291" r:id="rId5"/>
    <p:sldId id="257" r:id="rId6"/>
    <p:sldId id="269" r:id="rId7"/>
    <p:sldId id="274" r:id="rId8"/>
    <p:sldId id="259" r:id="rId9"/>
    <p:sldId id="294" r:id="rId10"/>
    <p:sldId id="296" r:id="rId11"/>
    <p:sldId id="295" r:id="rId12"/>
    <p:sldId id="293" r:id="rId13"/>
    <p:sldId id="297" r:id="rId14"/>
    <p:sldId id="260" r:id="rId15"/>
    <p:sldId id="270" r:id="rId16"/>
  </p:sldIdLst>
  <p:sldSz cx="9144000" cy="5143500" type="screen16x9"/>
  <p:notesSz cx="6858000" cy="9144000"/>
  <p:embeddedFontLst>
    <p:embeddedFont>
      <p:font typeface="Josefin Sans" pitchFamily="2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1E783B-763E-4CC6-94BD-826D94DF4372}">
  <a:tblStyle styleId="{8F1E783B-763E-4CC6-94BD-826D94DF43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8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674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47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15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d89b3a622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d89b3a622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4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" name="Google Shape;146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6" name="Google Shape;1466;p29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1467" name="Google Shape;1467;p29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 rot="307775" flipH="1">
            <a:off x="7887670" y="-714395"/>
            <a:ext cx="1859868" cy="1819726"/>
            <a:chOff x="7928300" y="-514224"/>
            <a:chExt cx="1860046" cy="1819900"/>
          </a:xfrm>
        </p:grpSpPr>
        <p:sp>
          <p:nvSpPr>
            <p:cNvPr id="1470" name="Google Shape;1470;p2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8685420" y="378436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9"/>
          <p:cNvGrpSpPr/>
          <p:nvPr/>
        </p:nvGrpSpPr>
        <p:grpSpPr>
          <a:xfrm>
            <a:off x="-670961" y="-804967"/>
            <a:ext cx="2073674" cy="2292103"/>
            <a:chOff x="-670961" y="-804967"/>
            <a:chExt cx="2073674" cy="2292103"/>
          </a:xfrm>
        </p:grpSpPr>
        <p:sp>
          <p:nvSpPr>
            <p:cNvPr id="1480" name="Google Shape;1480;p29"/>
            <p:cNvSpPr/>
            <p:nvPr/>
          </p:nvSpPr>
          <p:spPr>
            <a:xfrm rot="7316685" flipH="1">
              <a:off x="-340743" y="-655177"/>
              <a:ext cx="1133635" cy="140625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 rot="7316685" flipH="1">
              <a:off x="-341281" y="-598484"/>
              <a:ext cx="1133612" cy="1405993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 rot="7316685" flipH="1">
              <a:off x="666269" y="21781"/>
              <a:ext cx="417057" cy="204428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 rot="7316685" flipH="1">
              <a:off x="-363618" y="-454239"/>
              <a:ext cx="936512" cy="1204767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29"/>
            <p:cNvGrpSpPr/>
            <p:nvPr/>
          </p:nvGrpSpPr>
          <p:grpSpPr>
            <a:xfrm rot="4297599">
              <a:off x="-555916" y="-414571"/>
              <a:ext cx="1860365" cy="1549479"/>
              <a:chOff x="8253643" y="3420062"/>
              <a:chExt cx="1860410" cy="1549516"/>
            </a:xfrm>
          </p:grpSpPr>
          <p:sp>
            <p:nvSpPr>
              <p:cNvPr id="1485" name="Google Shape;1485;p29"/>
              <p:cNvSpPr/>
              <p:nvPr/>
            </p:nvSpPr>
            <p:spPr>
              <a:xfrm rot="3673320" flipH="1">
                <a:off x="8686952" y="3426993"/>
                <a:ext cx="924175" cy="1535653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 rot="3673320" flipH="1">
                <a:off x="8781429" y="3400683"/>
                <a:ext cx="871046" cy="1568725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 rot="3673320" flipH="1">
                <a:off x="9504065" y="3602074"/>
                <a:ext cx="359948" cy="285385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 rot="3673320" flipH="1">
                <a:off x="8854417" y="3566985"/>
                <a:ext cx="711328" cy="1423185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9" name="Google Shape;1489;p29"/>
          <p:cNvSpPr txBox="1">
            <a:spLocks noGrp="1"/>
          </p:cNvSpPr>
          <p:nvPr>
            <p:ph type="title"/>
          </p:nvPr>
        </p:nvSpPr>
        <p:spPr>
          <a:xfrm>
            <a:off x="2227925" y="583850"/>
            <a:ext cx="46485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5929244" y="4196565"/>
            <a:ext cx="1864421" cy="172353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4703522" y="4075356"/>
            <a:ext cx="1540339" cy="2251730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7187388" y="-829101"/>
            <a:ext cx="1916506" cy="2062513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4108867" y="-1140883"/>
            <a:ext cx="1540370" cy="2251775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776441" y="4366572"/>
            <a:ext cx="2237788" cy="1755910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867391" y="2039854"/>
            <a:ext cx="2384559" cy="2086245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3290447" y="-931640"/>
            <a:ext cx="1864421" cy="172353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3546971" y="4126082"/>
            <a:ext cx="1864380" cy="1723493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53089" y="-693022"/>
            <a:ext cx="2643372" cy="2133296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7818806" y="2736618"/>
            <a:ext cx="1810870" cy="1871653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443426" y="4002944"/>
            <a:ext cx="1827637" cy="1923754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984789" y="1027863"/>
            <a:ext cx="2643427" cy="2133341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7636895" y="-573758"/>
            <a:ext cx="1811026" cy="1871814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89418" y="-811097"/>
            <a:ext cx="1713014" cy="2612203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568484" y="3922193"/>
            <a:ext cx="1810803" cy="1871583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062672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062672" y="361750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5021100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5020950" y="3617501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3041847" y="112040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3041847" y="164155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7205405" y="3750418"/>
            <a:ext cx="2819496" cy="2774133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3" r:id="rId9"/>
    <p:sldLayoutId id="2147483675" r:id="rId10"/>
    <p:sldLayoutId id="2147483679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506619"/>
            <a:ext cx="6567000" cy="2403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CÔNG NGHỆ 8</a:t>
            </a:r>
            <a:br>
              <a:rPr lang="en" sz="4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HOÀNG TRÂM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7"/>
          <p:cNvGrpSpPr/>
          <p:nvPr/>
        </p:nvGrpSpPr>
        <p:grpSpPr>
          <a:xfrm>
            <a:off x="4943961" y="2703194"/>
            <a:ext cx="3214272" cy="1742889"/>
            <a:chOff x="1453903" y="1500600"/>
            <a:chExt cx="6327308" cy="2863298"/>
          </a:xfrm>
        </p:grpSpPr>
        <p:sp>
          <p:nvSpPr>
            <p:cNvPr id="2284" name="Google Shape;2284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57"/>
          <p:cNvGrpSpPr/>
          <p:nvPr/>
        </p:nvGrpSpPr>
        <p:grpSpPr>
          <a:xfrm>
            <a:off x="2964211" y="727244"/>
            <a:ext cx="3214216" cy="1742945"/>
            <a:chOff x="2964211" y="727244"/>
            <a:chExt cx="3214216" cy="1742945"/>
          </a:xfrm>
        </p:grpSpPr>
        <p:sp>
          <p:nvSpPr>
            <p:cNvPr id="2287" name="Google Shape;2287;p57"/>
            <p:cNvSpPr/>
            <p:nvPr/>
          </p:nvSpPr>
          <p:spPr>
            <a:xfrm>
              <a:off x="3040427" y="803389"/>
              <a:ext cx="3138000" cy="16668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964211" y="727244"/>
              <a:ext cx="3138068" cy="1666681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985048" y="2703194"/>
            <a:ext cx="3214272" cy="1742889"/>
            <a:chOff x="1453903" y="1500600"/>
            <a:chExt cx="6327308" cy="2863298"/>
          </a:xfrm>
        </p:grpSpPr>
        <p:sp>
          <p:nvSpPr>
            <p:cNvPr id="2290" name="Google Shape;2290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57"/>
          <p:cNvSpPr txBox="1">
            <a:spLocks noGrp="1"/>
          </p:cNvSpPr>
          <p:nvPr>
            <p:ph type="title" idx="4"/>
          </p:nvPr>
        </p:nvSpPr>
        <p:spPr>
          <a:xfrm>
            <a:off x="3000400" y="829437"/>
            <a:ext cx="3060300" cy="1445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QUY ƯỚC VẼ REN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3" name="Google Shape;2293;p57"/>
          <p:cNvSpPr txBox="1">
            <a:spLocks noGrp="1"/>
          </p:cNvSpPr>
          <p:nvPr>
            <p:ph type="title"/>
          </p:nvPr>
        </p:nvSpPr>
        <p:spPr>
          <a:xfrm>
            <a:off x="4942397" y="327661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KHUẤT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5" name="Google Shape;2295;p57"/>
          <p:cNvSpPr txBox="1">
            <a:spLocks noGrp="1"/>
          </p:cNvSpPr>
          <p:nvPr>
            <p:ph type="title" idx="2"/>
          </p:nvPr>
        </p:nvSpPr>
        <p:spPr>
          <a:xfrm>
            <a:off x="1061252" y="3296984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THẤY ĐƯỢC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03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2063100" y="547097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 NGOÀI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2B027-B8F9-4387-B473-6ADCC6C8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07" y="1354875"/>
            <a:ext cx="5799094" cy="2068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27E54C-61F0-4D87-8EDF-0D3EB6681CEF}"/>
              </a:ext>
            </a:extLst>
          </p:cNvPr>
          <p:cNvSpPr txBox="1"/>
          <p:nvPr/>
        </p:nvSpPr>
        <p:spPr>
          <a:xfrm>
            <a:off x="1339701" y="3731096"/>
            <a:ext cx="676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CF176-FE78-4440-8CB5-0A3F265105E9}"/>
              </a:ext>
            </a:extLst>
          </p:cNvPr>
          <p:cNvGrpSpPr/>
          <p:nvPr/>
        </p:nvGrpSpPr>
        <p:grpSpPr>
          <a:xfrm>
            <a:off x="4572000" y="1860698"/>
            <a:ext cx="893135" cy="528581"/>
            <a:chOff x="4572000" y="1860698"/>
            <a:chExt cx="893135" cy="5285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D8BAB7-1BAD-47D8-817E-5093CBA4BEE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860698"/>
              <a:ext cx="89313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05FA74-CE92-4E8E-8DC3-EE2DAF5141B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389279"/>
              <a:ext cx="89313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636181-9BAD-49F6-8B45-5C813FDED44A}"/>
                </a:ext>
              </a:extLst>
            </p:cNvPr>
            <p:cNvCxnSpPr/>
            <p:nvPr/>
          </p:nvCxnSpPr>
          <p:spPr>
            <a:xfrm>
              <a:off x="5465134" y="1860698"/>
              <a:ext cx="0" cy="5285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A6064E-9C72-4745-A728-B2F882E8BB7D}"/>
              </a:ext>
            </a:extLst>
          </p:cNvPr>
          <p:cNvSpPr/>
          <p:nvPr/>
        </p:nvSpPr>
        <p:spPr>
          <a:xfrm>
            <a:off x="6358268" y="1860698"/>
            <a:ext cx="524428" cy="5285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2063100" y="547097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 TRONG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E11E5-EF5E-4C0D-81BC-E3AB6025B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35" y="1285620"/>
            <a:ext cx="5804993" cy="2358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A12C27-0A17-4DA9-A69D-FCE7BB19718B}"/>
              </a:ext>
            </a:extLst>
          </p:cNvPr>
          <p:cNvSpPr txBox="1"/>
          <p:nvPr/>
        </p:nvSpPr>
        <p:spPr>
          <a:xfrm>
            <a:off x="1584635" y="3731096"/>
            <a:ext cx="670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9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7"/>
          <p:cNvGrpSpPr/>
          <p:nvPr/>
        </p:nvGrpSpPr>
        <p:grpSpPr>
          <a:xfrm>
            <a:off x="4943961" y="2703194"/>
            <a:ext cx="3212972" cy="2230311"/>
            <a:chOff x="1453903" y="1500600"/>
            <a:chExt cx="6327308" cy="2863298"/>
          </a:xfrm>
        </p:grpSpPr>
        <p:sp>
          <p:nvSpPr>
            <p:cNvPr id="2284" name="Google Shape;2284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57"/>
          <p:cNvGrpSpPr/>
          <p:nvPr/>
        </p:nvGrpSpPr>
        <p:grpSpPr>
          <a:xfrm>
            <a:off x="2964211" y="450793"/>
            <a:ext cx="3214216" cy="1742945"/>
            <a:chOff x="2964211" y="727244"/>
            <a:chExt cx="3214216" cy="1742945"/>
          </a:xfrm>
        </p:grpSpPr>
        <p:sp>
          <p:nvSpPr>
            <p:cNvPr id="2287" name="Google Shape;2287;p57"/>
            <p:cNvSpPr/>
            <p:nvPr/>
          </p:nvSpPr>
          <p:spPr>
            <a:xfrm>
              <a:off x="3040427" y="803389"/>
              <a:ext cx="3138000" cy="16668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964211" y="727244"/>
              <a:ext cx="3138068" cy="1666681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907489" y="2703194"/>
            <a:ext cx="3407939" cy="2230313"/>
            <a:chOff x="1453903" y="1500600"/>
            <a:chExt cx="6327308" cy="2863298"/>
          </a:xfrm>
        </p:grpSpPr>
        <p:sp>
          <p:nvSpPr>
            <p:cNvPr id="2290" name="Google Shape;2290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57"/>
          <p:cNvSpPr txBox="1">
            <a:spLocks noGrp="1"/>
          </p:cNvSpPr>
          <p:nvPr>
            <p:ph type="title" idx="4"/>
          </p:nvPr>
        </p:nvSpPr>
        <p:spPr>
          <a:xfrm>
            <a:off x="3000400" y="829437"/>
            <a:ext cx="3060300" cy="1445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QUY ƯỚC VẼ REN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3" name="Google Shape;2293;p57"/>
          <p:cNvSpPr txBox="1">
            <a:spLocks noGrp="1"/>
          </p:cNvSpPr>
          <p:nvPr>
            <p:ph type="title"/>
          </p:nvPr>
        </p:nvSpPr>
        <p:spPr>
          <a:xfrm>
            <a:off x="4975860" y="2681928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KHUẤT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5" name="Google Shape;2295;p57"/>
          <p:cNvSpPr txBox="1">
            <a:spLocks noGrp="1"/>
          </p:cNvSpPr>
          <p:nvPr>
            <p:ph type="title" idx="2"/>
          </p:nvPr>
        </p:nvSpPr>
        <p:spPr>
          <a:xfrm>
            <a:off x="987067" y="2679208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THẤY ĐƯỢC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5D56DB7-2D16-4291-864F-3227D9E7D539}"/>
              </a:ext>
            </a:extLst>
          </p:cNvPr>
          <p:cNvSpPr txBox="1"/>
          <p:nvPr/>
        </p:nvSpPr>
        <p:spPr>
          <a:xfrm>
            <a:off x="907489" y="3130078"/>
            <a:ext cx="3441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077EB-57BB-4ADB-8E3E-D7E4D2CF1E96}"/>
              </a:ext>
            </a:extLst>
          </p:cNvPr>
          <p:cNvSpPr txBox="1"/>
          <p:nvPr/>
        </p:nvSpPr>
        <p:spPr>
          <a:xfrm>
            <a:off x="4931719" y="3158308"/>
            <a:ext cx="306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0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09701" y="1253704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8" name="Google Shape;1968;p43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bài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13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43633" y="1592968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1445275" y="1253626"/>
            <a:ext cx="6253425" cy="2649871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1" name="Google Shape;2191;p53"/>
          <p:cNvSpPr txBox="1">
            <a:spLocks noGrp="1"/>
          </p:cNvSpPr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92" name="Google Shape;2192;p53"/>
          <p:cNvGrpSpPr/>
          <p:nvPr/>
        </p:nvGrpSpPr>
        <p:grpSpPr>
          <a:xfrm rot="-618237" flipH="1">
            <a:off x="7353241" y="1690447"/>
            <a:ext cx="2237788" cy="1755910"/>
            <a:chOff x="-2415600" y="2986400"/>
            <a:chExt cx="1943075" cy="1524659"/>
          </a:xfrm>
        </p:grpSpPr>
        <p:sp>
          <p:nvSpPr>
            <p:cNvPr id="2193" name="Google Shape;2193;p5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8" name="Google Shape;2198;p5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199" name="Google Shape;2199;p5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91" y="1164612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521415" y="2338387"/>
            <a:ext cx="5995803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REN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7" name="Google Shape;1937;p41"/>
          <p:cNvSpPr txBox="1">
            <a:spLocks noGrp="1"/>
          </p:cNvSpPr>
          <p:nvPr>
            <p:ph type="subTitle" idx="1"/>
          </p:nvPr>
        </p:nvSpPr>
        <p:spPr>
          <a:xfrm>
            <a:off x="2398469" y="143866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6182" y="1848707"/>
            <a:ext cx="6561905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1780801" y="2705507"/>
            <a:ext cx="5582397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REN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74"/>
          <p:cNvSpPr/>
          <p:nvPr/>
        </p:nvSpPr>
        <p:spPr>
          <a:xfrm>
            <a:off x="1931850" y="547100"/>
            <a:ext cx="52803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74"/>
          <p:cNvSpPr txBox="1">
            <a:spLocks noGrp="1"/>
          </p:cNvSpPr>
          <p:nvPr>
            <p:ph type="title"/>
          </p:nvPr>
        </p:nvSpPr>
        <p:spPr>
          <a:xfrm>
            <a:off x="2227925" y="583850"/>
            <a:ext cx="4648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CHI TIẾT </a:t>
            </a:r>
            <a: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REN</a:t>
            </a:r>
            <a:endParaRPr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1" name="Google Shape;2801;p74"/>
          <p:cNvSpPr/>
          <p:nvPr/>
        </p:nvSpPr>
        <p:spPr>
          <a:xfrm>
            <a:off x="1345475" y="1419825"/>
            <a:ext cx="17550" cy="1700"/>
          </a:xfrm>
          <a:custGeom>
            <a:avLst/>
            <a:gdLst/>
            <a:ahLst/>
            <a:cxnLst/>
            <a:rect l="l" t="t" r="r" b="b"/>
            <a:pathLst>
              <a:path w="702" h="68" extrusionOk="0">
                <a:moveTo>
                  <a:pt x="668" y="1"/>
                </a:moveTo>
                <a:lnTo>
                  <a:pt x="1" y="67"/>
                </a:lnTo>
                <a:lnTo>
                  <a:pt x="701" y="67"/>
                </a:lnTo>
                <a:lnTo>
                  <a:pt x="668" y="1"/>
                </a:lnTo>
                <a:close/>
              </a:path>
            </a:pathLst>
          </a:custGeom>
          <a:solidFill>
            <a:srgbClr val="FE83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62DD9-5C4B-4329-A736-2463190D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75" y="1548756"/>
            <a:ext cx="1428750" cy="103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0D4F6-57BB-431C-B7A2-69654B9F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75" y="2714212"/>
            <a:ext cx="142875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163F1-02EB-4A64-A7BA-2D7D6F48A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03" y="1548756"/>
            <a:ext cx="1573864" cy="1372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C4B044-A583-4787-8FB9-A89298A5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792" y="2046168"/>
            <a:ext cx="1755266" cy="1750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511979-0239-4AB2-ABDB-3DF89B803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804" y="3067690"/>
            <a:ext cx="1573864" cy="12848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709650" y="535325"/>
            <a:ext cx="56145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1911986" y="1333078"/>
            <a:ext cx="4552609" cy="2477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 và đui đèn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mực và nắp bình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lông và đai ốc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Đinh vít….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800;p74">
            <a:extLst>
              <a:ext uri="{FF2B5EF4-FFF2-40B4-BE49-F238E27FC236}">
                <a16:creationId xmlns:a16="http://schemas.microsoft.com/office/drawing/2014/main" id="{72F279AD-B1B0-4C37-BA11-C1C494EAA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9096" y="573217"/>
            <a:ext cx="4648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CHI TIẾT </a:t>
            </a:r>
            <a: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REN</a:t>
            </a:r>
            <a:endParaRPr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868352" y="1806052"/>
            <a:ext cx="4237554" cy="2511888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2"/>
          <p:cNvSpPr/>
          <p:nvPr/>
        </p:nvSpPr>
        <p:spPr>
          <a:xfrm>
            <a:off x="2463401" y="592445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52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684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VẼ REN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52"/>
          <p:cNvSpPr txBox="1">
            <a:spLocks noGrp="1"/>
          </p:cNvSpPr>
          <p:nvPr>
            <p:ph type="title" idx="2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5" name="Google Shape;2175;p52"/>
          <p:cNvGrpSpPr/>
          <p:nvPr/>
        </p:nvGrpSpPr>
        <p:grpSpPr>
          <a:xfrm rot="4282019">
            <a:off x="5937490" y="1609883"/>
            <a:ext cx="1827609" cy="1923725"/>
            <a:chOff x="1526600" y="450800"/>
            <a:chExt cx="4540675" cy="4779475"/>
          </a:xfrm>
        </p:grpSpPr>
        <p:sp>
          <p:nvSpPr>
            <p:cNvPr id="2176" name="Google Shape;2176;p5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7"/>
          <p:cNvGrpSpPr/>
          <p:nvPr/>
        </p:nvGrpSpPr>
        <p:grpSpPr>
          <a:xfrm>
            <a:off x="4943961" y="2703194"/>
            <a:ext cx="3214272" cy="1742889"/>
            <a:chOff x="1453903" y="1500600"/>
            <a:chExt cx="6327308" cy="2863298"/>
          </a:xfrm>
        </p:grpSpPr>
        <p:sp>
          <p:nvSpPr>
            <p:cNvPr id="2284" name="Google Shape;2284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57"/>
          <p:cNvGrpSpPr/>
          <p:nvPr/>
        </p:nvGrpSpPr>
        <p:grpSpPr>
          <a:xfrm>
            <a:off x="2964211" y="727244"/>
            <a:ext cx="3214216" cy="1742945"/>
            <a:chOff x="2964211" y="727244"/>
            <a:chExt cx="3214216" cy="1742945"/>
          </a:xfrm>
        </p:grpSpPr>
        <p:sp>
          <p:nvSpPr>
            <p:cNvPr id="2287" name="Google Shape;2287;p57"/>
            <p:cNvSpPr/>
            <p:nvPr/>
          </p:nvSpPr>
          <p:spPr>
            <a:xfrm>
              <a:off x="3040427" y="803389"/>
              <a:ext cx="3138000" cy="16668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964211" y="727244"/>
              <a:ext cx="3138068" cy="1666681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985048" y="2703194"/>
            <a:ext cx="3214272" cy="1742889"/>
            <a:chOff x="1453903" y="1500600"/>
            <a:chExt cx="6327308" cy="2863298"/>
          </a:xfrm>
        </p:grpSpPr>
        <p:sp>
          <p:nvSpPr>
            <p:cNvPr id="2290" name="Google Shape;2290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57"/>
          <p:cNvSpPr txBox="1">
            <a:spLocks noGrp="1"/>
          </p:cNvSpPr>
          <p:nvPr>
            <p:ph type="title" idx="4"/>
          </p:nvPr>
        </p:nvSpPr>
        <p:spPr>
          <a:xfrm>
            <a:off x="3000400" y="1318566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LOẠI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2063100" y="547097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434C33-E756-41B0-9008-E1C49CA5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34" y="1765005"/>
            <a:ext cx="2392426" cy="21053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089F419-7BDE-4D9E-B950-4F153B4B1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588" y="1765005"/>
            <a:ext cx="4285778" cy="2105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7"/>
          <p:cNvGrpSpPr/>
          <p:nvPr/>
        </p:nvGrpSpPr>
        <p:grpSpPr>
          <a:xfrm>
            <a:off x="4943961" y="2703194"/>
            <a:ext cx="3214272" cy="1742889"/>
            <a:chOff x="1453903" y="1500600"/>
            <a:chExt cx="6327308" cy="2863298"/>
          </a:xfrm>
        </p:grpSpPr>
        <p:sp>
          <p:nvSpPr>
            <p:cNvPr id="2284" name="Google Shape;2284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57"/>
          <p:cNvGrpSpPr/>
          <p:nvPr/>
        </p:nvGrpSpPr>
        <p:grpSpPr>
          <a:xfrm>
            <a:off x="2964211" y="727244"/>
            <a:ext cx="3214216" cy="1742945"/>
            <a:chOff x="2964211" y="727244"/>
            <a:chExt cx="3214216" cy="1742945"/>
          </a:xfrm>
        </p:grpSpPr>
        <p:sp>
          <p:nvSpPr>
            <p:cNvPr id="2287" name="Google Shape;2287;p57"/>
            <p:cNvSpPr/>
            <p:nvPr/>
          </p:nvSpPr>
          <p:spPr>
            <a:xfrm>
              <a:off x="3040427" y="803389"/>
              <a:ext cx="3138000" cy="16668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964211" y="727244"/>
              <a:ext cx="3138068" cy="1666681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985048" y="2703194"/>
            <a:ext cx="3214272" cy="1742889"/>
            <a:chOff x="1453903" y="1500600"/>
            <a:chExt cx="6327308" cy="2863298"/>
          </a:xfrm>
        </p:grpSpPr>
        <p:sp>
          <p:nvSpPr>
            <p:cNvPr id="2290" name="Google Shape;2290;p57"/>
            <p:cNvSpPr/>
            <p:nvPr/>
          </p:nvSpPr>
          <p:spPr>
            <a:xfrm>
              <a:off x="1603911" y="1625797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57"/>
          <p:cNvSpPr txBox="1">
            <a:spLocks noGrp="1"/>
          </p:cNvSpPr>
          <p:nvPr>
            <p:ph type="title" idx="4"/>
          </p:nvPr>
        </p:nvSpPr>
        <p:spPr>
          <a:xfrm>
            <a:off x="3000400" y="1318566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LOẠI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3" name="Google Shape;2293;p57"/>
          <p:cNvSpPr txBox="1">
            <a:spLocks noGrp="1"/>
          </p:cNvSpPr>
          <p:nvPr>
            <p:ph type="title"/>
          </p:nvPr>
        </p:nvSpPr>
        <p:spPr>
          <a:xfrm>
            <a:off x="1023932" y="2745697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NGOÀI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5" name="Google Shape;2295;p57"/>
          <p:cNvSpPr txBox="1">
            <a:spLocks noGrp="1"/>
          </p:cNvSpPr>
          <p:nvPr>
            <p:ph type="title" idx="2"/>
          </p:nvPr>
        </p:nvSpPr>
        <p:spPr>
          <a:xfrm>
            <a:off x="5037694" y="277560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TRONG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0978674-814E-462F-ADC3-6722D1BC584D}"/>
              </a:ext>
            </a:extLst>
          </p:cNvPr>
          <p:cNvSpPr txBox="1"/>
          <p:nvPr/>
        </p:nvSpPr>
        <p:spPr>
          <a:xfrm>
            <a:off x="1176570" y="3308508"/>
            <a:ext cx="290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FB784-6D65-464B-AB17-72F6A0100720}"/>
              </a:ext>
            </a:extLst>
          </p:cNvPr>
          <p:cNvSpPr txBox="1"/>
          <p:nvPr/>
        </p:nvSpPr>
        <p:spPr>
          <a:xfrm>
            <a:off x="5198626" y="3308508"/>
            <a:ext cx="262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21335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219</Words>
  <Application>Microsoft Office PowerPoint</Application>
  <PresentationFormat>On-screen Show 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Josefin Sans</vt:lpstr>
      <vt:lpstr>Arial</vt:lpstr>
      <vt:lpstr>Raleway</vt:lpstr>
      <vt:lpstr>Language Arts Subject for High School - 9th Grade: Grammar by Slidesgo</vt:lpstr>
      <vt:lpstr>MÔN CÔNG NGHỆ 8  GIÁO VIÊN: NGUYỄN THỊ HOÀNG TRÂM</vt:lpstr>
      <vt:lpstr>BIỂU DIỄN REN</vt:lpstr>
      <vt:lpstr>CHI TIẾT CÓ REN</vt:lpstr>
      <vt:lpstr>I. CHI TIẾT CÓ REN</vt:lpstr>
      <vt:lpstr>I. CHI TIẾT CÓ REN</vt:lpstr>
      <vt:lpstr>QUY ƯỚC VẼ REN</vt:lpstr>
      <vt:lpstr>1. PHÂN LOẠI</vt:lpstr>
      <vt:lpstr>QUAN SÁT</vt:lpstr>
      <vt:lpstr>1. PHÂN LOẠI</vt:lpstr>
      <vt:lpstr>2. QUY ƯỚC VẼ REN</vt:lpstr>
      <vt:lpstr>REN NGOÀI</vt:lpstr>
      <vt:lpstr>REN TRONG</vt:lpstr>
      <vt:lpstr>2. QUY ƯỚC VẼ REN</vt:lpstr>
      <vt:lpstr>BÀI TẬP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CÔNG NGHỆ 8  GIÁO VIÊN: NGUYỄN THỊ HOÀNG TRÂM</dc:title>
  <dc:creator>Admin</dc:creator>
  <cp:lastModifiedBy>Nguyen Thi Hoang  Tram - THCS Bach Dang</cp:lastModifiedBy>
  <cp:revision>23</cp:revision>
  <dcterms:modified xsi:type="dcterms:W3CDTF">2021-10-06T07:54:46Z</dcterms:modified>
</cp:coreProperties>
</file>